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émence Netter" initials="CN" lastIdx="1" clrIdx="0">
    <p:extLst>
      <p:ext uri="{19B8F6BF-5375-455C-9EA6-DF929625EA0E}">
        <p15:presenceInfo xmlns:p15="http://schemas.microsoft.com/office/powerpoint/2012/main" userId="4959b299ed6a3df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72" y="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émence Netter" userId="4959b299ed6a3df7" providerId="LiveId" clId="{7F0135A8-EEBB-49A4-A2B8-2159F04EECE8}"/>
    <pc:docChg chg="undo custSel addSld modSld">
      <pc:chgData name="Clémence Netter" userId="4959b299ed6a3df7" providerId="LiveId" clId="{7F0135A8-EEBB-49A4-A2B8-2159F04EECE8}" dt="2020-01-01T20:49:15.052" v="867" actId="14100"/>
      <pc:docMkLst>
        <pc:docMk/>
      </pc:docMkLst>
      <pc:sldChg chg="delSp modSp delAnim modAnim">
        <pc:chgData name="Clémence Netter" userId="4959b299ed6a3df7" providerId="LiveId" clId="{7F0135A8-EEBB-49A4-A2B8-2159F04EECE8}" dt="2020-01-01T20:47:43.114" v="826" actId="1076"/>
        <pc:sldMkLst>
          <pc:docMk/>
          <pc:sldMk cId="1610252165" sldId="256"/>
        </pc:sldMkLst>
        <pc:spChg chg="mod">
          <ac:chgData name="Clémence Netter" userId="4959b299ed6a3df7" providerId="LiveId" clId="{7F0135A8-EEBB-49A4-A2B8-2159F04EECE8}" dt="2020-01-01T20:28:24.079" v="800" actId="1076"/>
          <ac:spMkLst>
            <pc:docMk/>
            <pc:sldMk cId="1610252165" sldId="256"/>
            <ac:spMk id="10" creationId="{B6EB8D87-A972-47EC-B17B-276C2F808704}"/>
          </ac:spMkLst>
        </pc:spChg>
        <pc:spChg chg="del mod">
          <ac:chgData name="Clémence Netter" userId="4959b299ed6a3df7" providerId="LiveId" clId="{7F0135A8-EEBB-49A4-A2B8-2159F04EECE8}" dt="2020-01-01T20:18:36.520" v="671" actId="478"/>
          <ac:spMkLst>
            <pc:docMk/>
            <pc:sldMk cId="1610252165" sldId="256"/>
            <ac:spMk id="16" creationId="{A884CBBE-DCAA-48BF-B65E-BF526BF842CA}"/>
          </ac:spMkLst>
        </pc:spChg>
        <pc:spChg chg="mod">
          <ac:chgData name="Clémence Netter" userId="4959b299ed6a3df7" providerId="LiveId" clId="{7F0135A8-EEBB-49A4-A2B8-2159F04EECE8}" dt="2020-01-01T20:47:37.165" v="825" actId="1076"/>
          <ac:spMkLst>
            <pc:docMk/>
            <pc:sldMk cId="1610252165" sldId="256"/>
            <ac:spMk id="19" creationId="{B11FD946-AFF7-4BF1-A95C-42F717F280E6}"/>
          </ac:spMkLst>
        </pc:spChg>
        <pc:spChg chg="mod">
          <ac:chgData name="Clémence Netter" userId="4959b299ed6a3df7" providerId="LiveId" clId="{7F0135A8-EEBB-49A4-A2B8-2159F04EECE8}" dt="2020-01-01T20:47:43.114" v="826" actId="1076"/>
          <ac:spMkLst>
            <pc:docMk/>
            <pc:sldMk cId="1610252165" sldId="256"/>
            <ac:spMk id="20" creationId="{F8B2B903-143A-4E1E-806C-E47C7AF09D93}"/>
          </ac:spMkLst>
        </pc:spChg>
        <pc:spChg chg="mod">
          <ac:chgData name="Clémence Netter" userId="4959b299ed6a3df7" providerId="LiveId" clId="{7F0135A8-EEBB-49A4-A2B8-2159F04EECE8}" dt="2020-01-01T20:28:35.999" v="802" actId="1076"/>
          <ac:spMkLst>
            <pc:docMk/>
            <pc:sldMk cId="1610252165" sldId="256"/>
            <ac:spMk id="21" creationId="{7E4ACDB6-4265-4F4B-BCDF-30B8BA7B2970}"/>
          </ac:spMkLst>
        </pc:spChg>
      </pc:sldChg>
      <pc:sldChg chg="modSp">
        <pc:chgData name="Clémence Netter" userId="4959b299ed6a3df7" providerId="LiveId" clId="{7F0135A8-EEBB-49A4-A2B8-2159F04EECE8}" dt="2020-01-01T20:16:31.610" v="655" actId="20577"/>
        <pc:sldMkLst>
          <pc:docMk/>
          <pc:sldMk cId="598803826" sldId="257"/>
        </pc:sldMkLst>
        <pc:spChg chg="mod">
          <ac:chgData name="Clémence Netter" userId="4959b299ed6a3df7" providerId="LiveId" clId="{7F0135A8-EEBB-49A4-A2B8-2159F04EECE8}" dt="2020-01-01T20:16:31.610" v="655" actId="20577"/>
          <ac:spMkLst>
            <pc:docMk/>
            <pc:sldMk cId="598803826" sldId="257"/>
            <ac:spMk id="3" creationId="{221BB299-F5D2-4B81-84CC-12E3B960B12C}"/>
          </ac:spMkLst>
        </pc:spChg>
      </pc:sldChg>
      <pc:sldChg chg="addSp delSp modSp delAnim modAnim">
        <pc:chgData name="Clémence Netter" userId="4959b299ed6a3df7" providerId="LiveId" clId="{7F0135A8-EEBB-49A4-A2B8-2159F04EECE8}" dt="2020-01-01T20:49:15.052" v="867" actId="14100"/>
        <pc:sldMkLst>
          <pc:docMk/>
          <pc:sldMk cId="2568684657" sldId="258"/>
        </pc:sldMkLst>
        <pc:spChg chg="mod">
          <ac:chgData name="Clémence Netter" userId="4959b299ed6a3df7" providerId="LiveId" clId="{7F0135A8-EEBB-49A4-A2B8-2159F04EECE8}" dt="2020-01-01T18:49:19.992" v="71" actId="1076"/>
          <ac:spMkLst>
            <pc:docMk/>
            <pc:sldMk cId="2568684657" sldId="258"/>
            <ac:spMk id="2" creationId="{646A2C94-E874-4E2D-8B6F-379132D748E5}"/>
          </ac:spMkLst>
        </pc:spChg>
        <pc:spChg chg="mod">
          <ac:chgData name="Clémence Netter" userId="4959b299ed6a3df7" providerId="LiveId" clId="{7F0135A8-EEBB-49A4-A2B8-2159F04EECE8}" dt="2020-01-01T20:48:26.726" v="865" actId="1076"/>
          <ac:spMkLst>
            <pc:docMk/>
            <pc:sldMk cId="2568684657" sldId="258"/>
            <ac:spMk id="8" creationId="{6D8C0893-1963-4AE3-8E79-C642F498C0B5}"/>
          </ac:spMkLst>
        </pc:spChg>
        <pc:spChg chg="add del mod">
          <ac:chgData name="Clémence Netter" userId="4959b299ed6a3df7" providerId="LiveId" clId="{7F0135A8-EEBB-49A4-A2B8-2159F04EECE8}" dt="2020-01-01T18:41:48.869" v="3"/>
          <ac:spMkLst>
            <pc:docMk/>
            <pc:sldMk cId="2568684657" sldId="258"/>
            <ac:spMk id="11" creationId="{93EA7C7B-8255-44AA-9B14-891AF63926C0}"/>
          </ac:spMkLst>
        </pc:spChg>
        <pc:spChg chg="add mod">
          <ac:chgData name="Clémence Netter" userId="4959b299ed6a3df7" providerId="LiveId" clId="{7F0135A8-EEBB-49A4-A2B8-2159F04EECE8}" dt="2020-01-01T20:30:46.206" v="819" actId="1076"/>
          <ac:spMkLst>
            <pc:docMk/>
            <pc:sldMk cId="2568684657" sldId="258"/>
            <ac:spMk id="12" creationId="{11AA4950-7E03-4141-9E33-2C34FFEA170C}"/>
          </ac:spMkLst>
        </pc:spChg>
        <pc:spChg chg="add mod">
          <ac:chgData name="Clémence Netter" userId="4959b299ed6a3df7" providerId="LiveId" clId="{7F0135A8-EEBB-49A4-A2B8-2159F04EECE8}" dt="2020-01-01T18:50:26.147" v="82" actId="1076"/>
          <ac:spMkLst>
            <pc:docMk/>
            <pc:sldMk cId="2568684657" sldId="258"/>
            <ac:spMk id="13" creationId="{F319B93F-AFA0-45B0-A85D-6A077DAFCDED}"/>
          </ac:spMkLst>
        </pc:spChg>
        <pc:spChg chg="add mod">
          <ac:chgData name="Clémence Netter" userId="4959b299ed6a3df7" providerId="LiveId" clId="{7F0135A8-EEBB-49A4-A2B8-2159F04EECE8}" dt="2020-01-01T20:26:32.561" v="794" actId="20577"/>
          <ac:spMkLst>
            <pc:docMk/>
            <pc:sldMk cId="2568684657" sldId="258"/>
            <ac:spMk id="14" creationId="{266F6782-920F-49E8-BED0-2A00257BBF43}"/>
          </ac:spMkLst>
        </pc:spChg>
        <pc:spChg chg="add mod">
          <ac:chgData name="Clémence Netter" userId="4959b299ed6a3df7" providerId="LiveId" clId="{7F0135A8-EEBB-49A4-A2B8-2159F04EECE8}" dt="2020-01-01T20:26:48.424" v="797" actId="14100"/>
          <ac:spMkLst>
            <pc:docMk/>
            <pc:sldMk cId="2568684657" sldId="258"/>
            <ac:spMk id="15" creationId="{A15C6494-A4FE-4F55-BED9-33C5C8A9CA3E}"/>
          </ac:spMkLst>
        </pc:spChg>
        <pc:spChg chg="add del mod">
          <ac:chgData name="Clémence Netter" userId="4959b299ed6a3df7" providerId="LiveId" clId="{7F0135A8-EEBB-49A4-A2B8-2159F04EECE8}" dt="2020-01-01T20:26:53.841" v="798" actId="478"/>
          <ac:spMkLst>
            <pc:docMk/>
            <pc:sldMk cId="2568684657" sldId="258"/>
            <ac:spMk id="16" creationId="{93D3B735-C0B8-4BDC-9E0F-DDB44D3CD45A}"/>
          </ac:spMkLst>
        </pc:spChg>
        <pc:spChg chg="add mod">
          <ac:chgData name="Clémence Netter" userId="4959b299ed6a3df7" providerId="LiveId" clId="{7F0135A8-EEBB-49A4-A2B8-2159F04EECE8}" dt="2020-01-01T20:27:04.023" v="799" actId="1076"/>
          <ac:spMkLst>
            <pc:docMk/>
            <pc:sldMk cId="2568684657" sldId="258"/>
            <ac:spMk id="17" creationId="{E55A7F35-E2B0-40A8-BF75-90CA7D63445D}"/>
          </ac:spMkLst>
        </pc:spChg>
        <pc:picChg chg="mod">
          <ac:chgData name="Clémence Netter" userId="4959b299ed6a3df7" providerId="LiveId" clId="{7F0135A8-EEBB-49A4-A2B8-2159F04EECE8}" dt="2020-01-01T20:49:15.052" v="867" actId="14100"/>
          <ac:picMkLst>
            <pc:docMk/>
            <pc:sldMk cId="2568684657" sldId="258"/>
            <ac:picMk id="10" creationId="{BACE57A0-F437-4066-A098-1F9AD5AF48FF}"/>
          </ac:picMkLst>
        </pc:picChg>
      </pc:sldChg>
      <pc:sldChg chg="modSp add">
        <pc:chgData name="Clémence Netter" userId="4959b299ed6a3df7" providerId="LiveId" clId="{7F0135A8-EEBB-49A4-A2B8-2159F04EECE8}" dt="2020-01-01T20:35:51.529" v="821" actId="20577"/>
        <pc:sldMkLst>
          <pc:docMk/>
          <pc:sldMk cId="1062892697" sldId="259"/>
        </pc:sldMkLst>
        <pc:spChg chg="mod">
          <ac:chgData name="Clémence Netter" userId="4959b299ed6a3df7" providerId="LiveId" clId="{7F0135A8-EEBB-49A4-A2B8-2159F04EECE8}" dt="2020-01-01T18:58:50.247" v="252" actId="113"/>
          <ac:spMkLst>
            <pc:docMk/>
            <pc:sldMk cId="1062892697" sldId="259"/>
            <ac:spMk id="2" creationId="{94E93AEA-148F-407E-90C0-7E183A7E6DFE}"/>
          </ac:spMkLst>
        </pc:spChg>
        <pc:spChg chg="mod">
          <ac:chgData name="Clémence Netter" userId="4959b299ed6a3df7" providerId="LiveId" clId="{7F0135A8-EEBB-49A4-A2B8-2159F04EECE8}" dt="2020-01-01T20:35:51.529" v="821" actId="20577"/>
          <ac:spMkLst>
            <pc:docMk/>
            <pc:sldMk cId="1062892697" sldId="259"/>
            <ac:spMk id="3" creationId="{5BBA2415-36B9-48CF-8852-32B0A8CC6B6F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1-01T18:25:36.765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D09287-9611-474D-AADB-1D5DB01B0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1FAED2-145A-4518-9BE0-D5CC86DAD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085D69-FEDD-4005-A9E5-A585EAF7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FBC543-7FB0-49AC-8A2A-BF6756226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0DFCBC-4FEB-41A1-BD16-854D1B9EF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895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96E0DE-EFC8-4A19-95C7-71BE8273C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BBC9215-16CF-445A-A7A2-62D512A30A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80D873-ECEA-4342-9236-17BBAC371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9E1E03-E082-46EF-9C84-E0527774B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749288-10DC-4699-8B0C-40ACF3BD0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685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688165B-ABB9-48F8-B9BD-491F842A79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F134B0E-CCEC-49AD-9D2A-A273950BBC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9495E9-01AE-497E-B54B-5B4061804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02872B-1CD0-44D2-8DC1-42528BF6F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4FCB1D-BBEC-4658-8BBC-2641FD04F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783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C70008-AD0D-40FE-901E-B45B1DF9C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ECEB28-01FD-49AB-A8A1-23EC7A241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745A9E-D95B-4FCE-9B56-49B7A3748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E51006-7227-43B5-A70D-56AAD2993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F22795-B202-4924-A3A4-D47392958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1709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87208E-523D-4A66-9BA5-DC94406E6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2E8238-A451-433E-90EB-67349E3B9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663E2F-4EAD-4CBA-B133-F539B1B92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5BF50B-F2C5-4DC2-A03D-8E0C494BB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7134E2-515C-4629-801E-B9EB907CE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66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21A569-AE21-4521-971F-99D874087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D7957E-4FCD-49E5-BDB8-1366B9709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217935F-0D1D-47A9-A5D0-202BFEEC86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31666F-2060-4FAB-9F08-09587A83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49F1DDC-805B-43DF-9C3B-D194C50E5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B6BA68-5614-4EB1-B0CE-ACD93F866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27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C7640-F2DE-4003-9D6F-F50B05135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D2786C-0463-4C2E-BB07-EE113B78D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B0DBA1A-7FF2-49A5-846E-B1064304D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2352B0C-FF6D-4F49-B7FF-CB7425C04A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EDA4DAA-758C-4CBD-BE20-F3CF3176AC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5485F1-DF64-441A-AF2B-C4AC4F213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C6C2BD4-0340-4B0D-84F6-3D2200A8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8A661E5-FEB2-4444-BAEE-5FC7C60BA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530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724370-F2EE-4347-B840-C48B69693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06DD0C2-68B3-4882-9EF6-AF608D76D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9BF21B7-B7F0-427E-8A99-6E26B7AD2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222B75E-69AA-4ABF-87B5-571250D90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2925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7CC70CC-2C38-4512-93F8-23C3283FA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6E92BD7-CF97-4773-8ED6-DEF74A4E4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0367517-542F-4530-AC15-EDD41D75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025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DB9EF0-E4FE-4AD1-B2D8-39EB1E8FB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603D6B-0290-4143-AA9B-6A5CD8F52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42368AC-36B9-474E-B652-CD77D9814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4B2161A-B344-440F-AD49-C952DE7B4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4E9FBA-81CC-494A-BE5B-A2A824632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C67552-0002-4CA9-910E-0784E24A3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905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83C4D2-2BBC-4DDA-81A0-356E980B2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9FD6EB-168C-4412-AC11-237425DB4B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F5D5D84-8FD0-406E-A6AC-616F098A2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674A3CB-D379-414F-AFA4-BB8AD37AA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A61D066-B0E3-40B2-954C-5637080C8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119A6E-4DCA-45E9-808C-BE007EF00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83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77C613B-F063-48AC-B8F3-E5CBED28E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33167B-A89A-4633-A8CA-4B919AAB4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A58ADE-7596-4A5D-AE2F-A7404D6201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7D23E-698B-4E83-8BAF-EB35AE4B7AAC}" type="datetimeFigureOut">
              <a:rPr lang="fr-FR" smtClean="0"/>
              <a:t>01/01/2020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B0C0F2-42EF-4601-B690-4A537F26C7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8D6072-4586-4F80-B3E5-21DBAF1DF1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E9B40-BD3D-411A-B99C-2B8F70FE857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333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99BD90D-A735-45C6-8DF8-0CF8619D1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6" y="266700"/>
            <a:ext cx="3086100" cy="381441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ACF59B5-FC3A-420A-9A21-8DDA14C7E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070C0"/>
                </a:solidFill>
              </a:rPr>
              <a:t>La structuration des connaissances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1BB299-F5D2-4B81-84CC-12E3B960B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450" y="342900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/>
              <a:t>Extrait du B.O: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dirty="0"/>
              <a:t>	Procéder régulièrement à des </a:t>
            </a:r>
            <a:r>
              <a:rPr lang="fr-FR" b="1" dirty="0"/>
              <a:t>synthèses</a:t>
            </a:r>
            <a:r>
              <a:rPr lang="fr-FR" dirty="0"/>
              <a:t> pour expliciter et 		structurer les savoirs et savoir-faire et les appliquer dans des 		contextes différents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1600" dirty="0"/>
              <a:t>Source: peinture de Norman Rockwell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8803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4AC50BCE-AFA1-4200-AA61-EEA3B0F94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5036" y="2770187"/>
            <a:ext cx="8058150" cy="944563"/>
          </a:xfrm>
        </p:spPr>
        <p:txBody>
          <a:bodyPr/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La structuration des connaissances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6EB8D87-A972-47EC-B17B-276C2F808704}"/>
              </a:ext>
            </a:extLst>
          </p:cNvPr>
          <p:cNvSpPr txBox="1"/>
          <p:nvPr/>
        </p:nvSpPr>
        <p:spPr>
          <a:xfrm>
            <a:off x="1304924" y="1646892"/>
            <a:ext cx="2809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A quel moment?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11FD946-AFF7-4BF1-A95C-42F717F280E6}"/>
              </a:ext>
            </a:extLst>
          </p:cNvPr>
          <p:cNvSpPr txBox="1"/>
          <p:nvPr/>
        </p:nvSpPr>
        <p:spPr>
          <a:xfrm>
            <a:off x="1619248" y="4146401"/>
            <a:ext cx="3286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Quelle trace finale ?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8B2B903-143A-4E1E-806C-E47C7AF09D93}"/>
              </a:ext>
            </a:extLst>
          </p:cNvPr>
          <p:cNvSpPr txBox="1"/>
          <p:nvPr/>
        </p:nvSpPr>
        <p:spPr>
          <a:xfrm>
            <a:off x="6491286" y="1816080"/>
            <a:ext cx="5295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Quelle organisation pour ce moment?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E4ACDB6-4265-4F4B-BCDF-30B8BA7B2970}"/>
              </a:ext>
            </a:extLst>
          </p:cNvPr>
          <p:cNvSpPr txBox="1"/>
          <p:nvPr/>
        </p:nvSpPr>
        <p:spPr>
          <a:xfrm>
            <a:off x="6877049" y="4657725"/>
            <a:ext cx="3171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Quel intérêt? </a:t>
            </a:r>
          </a:p>
        </p:txBody>
      </p:sp>
    </p:spTree>
    <p:extLst>
      <p:ext uri="{BB962C8B-B14F-4D97-AF65-F5344CB8AC3E}">
        <p14:creationId xmlns:p14="http://schemas.microsoft.com/office/powerpoint/2010/main" val="161025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BACE57A0-F437-4066-A098-1F9AD5AF4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358" y="924156"/>
            <a:ext cx="4839608" cy="269203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46A2C94-E874-4E2D-8B6F-379132D74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1" y="36025"/>
            <a:ext cx="10428514" cy="1289504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0070C0"/>
                </a:solidFill>
              </a:rPr>
              <a:t>La structuration des connaissances: World café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6D8C0893-1963-4AE3-8E79-C642F498C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883" y="1103515"/>
            <a:ext cx="7211788" cy="221035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rgbClr val="C00000"/>
                </a:solidFill>
              </a:rPr>
              <a:t>› Sur 4 tables, une feuille avec une question posée:</a:t>
            </a:r>
          </a:p>
          <a:p>
            <a:pPr marL="0" indent="0">
              <a:buNone/>
            </a:pPr>
            <a:r>
              <a:rPr lang="fr-FR" dirty="0">
                <a:solidFill>
                  <a:srgbClr val="C00000"/>
                </a:solidFill>
              </a:rPr>
              <a:t>		</a:t>
            </a:r>
            <a:r>
              <a:rPr lang="fr-FR" b="1" dirty="0">
                <a:solidFill>
                  <a:srgbClr val="C00000"/>
                </a:solidFill>
              </a:rPr>
              <a:t>- A quel moment ?</a:t>
            </a:r>
          </a:p>
          <a:p>
            <a:pPr marL="0" indent="0">
              <a:buNone/>
            </a:pPr>
            <a:r>
              <a:rPr lang="fr-FR" b="1" dirty="0">
                <a:solidFill>
                  <a:srgbClr val="C00000"/>
                </a:solidFill>
              </a:rPr>
              <a:t>		- Quelle organisation pour ce moment?</a:t>
            </a:r>
          </a:p>
          <a:p>
            <a:pPr marL="0" indent="0">
              <a:buNone/>
            </a:pPr>
            <a:r>
              <a:rPr lang="fr-FR" b="1" dirty="0">
                <a:solidFill>
                  <a:srgbClr val="C00000"/>
                </a:solidFill>
              </a:rPr>
              <a:t>		- Quelle trace finale ?</a:t>
            </a:r>
          </a:p>
          <a:p>
            <a:pPr marL="0" indent="0">
              <a:buNone/>
            </a:pPr>
            <a:r>
              <a:rPr lang="fr-FR" b="1" dirty="0">
                <a:solidFill>
                  <a:srgbClr val="C00000"/>
                </a:solidFill>
              </a:rPr>
              <a:t>		- Quel intérêt ?</a:t>
            </a:r>
          </a:p>
          <a:p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1AA4950-7E03-4141-9E33-2C34FFEA170C}"/>
              </a:ext>
            </a:extLst>
          </p:cNvPr>
          <p:cNvSpPr txBox="1"/>
          <p:nvPr/>
        </p:nvSpPr>
        <p:spPr>
          <a:xfrm>
            <a:off x="772883" y="3528440"/>
            <a:ext cx="6727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› Former 4 groupes et se répartir sur chaque table.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319B93F-AFA0-45B0-A85D-6A077DAFCDED}"/>
              </a:ext>
            </a:extLst>
          </p:cNvPr>
          <p:cNvSpPr txBox="1"/>
          <p:nvPr/>
        </p:nvSpPr>
        <p:spPr>
          <a:xfrm>
            <a:off x="772883" y="3958671"/>
            <a:ext cx="94379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› Le groupe répond pendant </a:t>
            </a:r>
            <a:r>
              <a:rPr lang="fr-FR" sz="2400" b="1" dirty="0">
                <a:solidFill>
                  <a:srgbClr val="C00000"/>
                </a:solidFill>
              </a:rPr>
              <a:t>15</a:t>
            </a:r>
            <a:r>
              <a:rPr lang="fr-FR" sz="2400" dirty="0">
                <a:solidFill>
                  <a:srgbClr val="C00000"/>
                </a:solidFill>
              </a:rPr>
              <a:t> minutes  à la question posée sur la table.</a:t>
            </a:r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66F6782-920F-49E8-BED0-2A00257BBF43}"/>
              </a:ext>
            </a:extLst>
          </p:cNvPr>
          <p:cNvSpPr txBox="1"/>
          <p:nvPr/>
        </p:nvSpPr>
        <p:spPr>
          <a:xfrm>
            <a:off x="713010" y="4435068"/>
            <a:ext cx="10575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› Le groupe change de table et répond pendant </a:t>
            </a:r>
            <a:r>
              <a:rPr lang="fr-FR" sz="2400" b="1" dirty="0">
                <a:solidFill>
                  <a:srgbClr val="C00000"/>
                </a:solidFill>
              </a:rPr>
              <a:t>7</a:t>
            </a:r>
            <a:r>
              <a:rPr lang="fr-FR" sz="2400" dirty="0">
                <a:solidFill>
                  <a:srgbClr val="C00000"/>
                </a:solidFill>
              </a:rPr>
              <a:t> minutes à la question posée.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15C6494-A4FE-4F55-BED9-33C5C8A9CA3E}"/>
              </a:ext>
            </a:extLst>
          </p:cNvPr>
          <p:cNvSpPr txBox="1"/>
          <p:nvPr/>
        </p:nvSpPr>
        <p:spPr>
          <a:xfrm>
            <a:off x="714375" y="4956492"/>
            <a:ext cx="10171336" cy="739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› Le groupe change de table et répond pendant </a:t>
            </a:r>
            <a:r>
              <a:rPr lang="fr-FR" sz="2400" b="1" dirty="0">
                <a:solidFill>
                  <a:srgbClr val="C00000"/>
                </a:solidFill>
              </a:rPr>
              <a:t>5</a:t>
            </a:r>
            <a:r>
              <a:rPr lang="fr-FR" sz="2400" dirty="0">
                <a:solidFill>
                  <a:srgbClr val="C00000"/>
                </a:solidFill>
              </a:rPr>
              <a:t> minutes à la question posée.</a:t>
            </a:r>
          </a:p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55A7F35-E2B0-40A8-BF75-90CA7D63445D}"/>
              </a:ext>
            </a:extLst>
          </p:cNvPr>
          <p:cNvSpPr txBox="1"/>
          <p:nvPr/>
        </p:nvSpPr>
        <p:spPr>
          <a:xfrm>
            <a:off x="1095373" y="5715613"/>
            <a:ext cx="107768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C00000"/>
                </a:solidFill>
              </a:rPr>
              <a:t>› le groupe change de table et présente une </a:t>
            </a:r>
            <a:r>
              <a:rPr lang="fr-FR" sz="2400" b="1" dirty="0">
                <a:solidFill>
                  <a:srgbClr val="C00000"/>
                </a:solidFill>
              </a:rPr>
              <a:t>synthèse</a:t>
            </a:r>
            <a:r>
              <a:rPr lang="fr-FR" sz="2400" dirty="0">
                <a:solidFill>
                  <a:srgbClr val="C00000"/>
                </a:solidFill>
              </a:rPr>
              <a:t> du travail réalisé sur cette dernière table.</a:t>
            </a:r>
          </a:p>
        </p:txBody>
      </p:sp>
    </p:spTree>
    <p:extLst>
      <p:ext uri="{BB962C8B-B14F-4D97-AF65-F5344CB8AC3E}">
        <p14:creationId xmlns:p14="http://schemas.microsoft.com/office/powerpoint/2010/main" val="2568684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/>
      <p:bldP spid="13" grpId="0"/>
      <p:bldP spid="14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E93AEA-148F-407E-90C0-7E183A7E6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070C0"/>
                </a:solidFill>
              </a:rPr>
              <a:t>La structuration des connaissances: </a:t>
            </a:r>
            <a:br>
              <a:rPr lang="fr-FR" b="1" dirty="0">
                <a:solidFill>
                  <a:srgbClr val="0070C0"/>
                </a:solidFill>
              </a:rPr>
            </a:br>
            <a:r>
              <a:rPr lang="fr-FR" b="1" dirty="0">
                <a:solidFill>
                  <a:srgbClr val="0070C0"/>
                </a:solidFill>
              </a:rPr>
              <a:t>					Mise en application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BA2415-36B9-48CF-8852-32B0A8CC6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729139"/>
            <a:ext cx="10810875" cy="232863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fr-FR" dirty="0">
                <a:solidFill>
                  <a:srgbClr val="C00000"/>
                </a:solidFill>
              </a:rPr>
              <a:t>A partir des documents distribués, réaliser une structuration en répondant à toutes les questions posées dans le world café 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fr-FR" dirty="0">
                <a:solidFill>
                  <a:srgbClr val="C00000"/>
                </a:solidFill>
              </a:rPr>
              <a:t>pour le cas traité.</a:t>
            </a:r>
          </a:p>
        </p:txBody>
      </p:sp>
    </p:spTree>
    <p:extLst>
      <p:ext uri="{BB962C8B-B14F-4D97-AF65-F5344CB8AC3E}">
        <p14:creationId xmlns:p14="http://schemas.microsoft.com/office/powerpoint/2010/main" val="10628926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225</Words>
  <Application>Microsoft Office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La structuration des connaissances </vt:lpstr>
      <vt:lpstr>La structuration des connaissances</vt:lpstr>
      <vt:lpstr>La structuration des connaissances: World café</vt:lpstr>
      <vt:lpstr>La structuration des connaissances:       Mise en application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structuration des connaissances</dc:title>
  <dc:creator>Clémence Netter</dc:creator>
  <cp:lastModifiedBy>Clémence Netter</cp:lastModifiedBy>
  <cp:revision>11</cp:revision>
  <dcterms:created xsi:type="dcterms:W3CDTF">2020-01-01T17:13:33Z</dcterms:created>
  <dcterms:modified xsi:type="dcterms:W3CDTF">2020-01-01T20:49:44Z</dcterms:modified>
</cp:coreProperties>
</file>